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189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377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565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754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5943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131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319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508" algn="l" defTabSz="45718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6D4CC"/>
          </a:solidFill>
        </a:fill>
      </a:tcStyle>
    </a:wholeTbl>
    <a:band2H>
      <a:tcTxStyle b="def" i="def"/>
      <a:tcStyle>
        <a:tcBdr/>
        <a:fill>
          <a:solidFill>
            <a:srgbClr val="FBEB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BCACB"/>
          </a:solidFill>
        </a:fill>
      </a:tcStyle>
    </a:wholeTbl>
    <a:band2H>
      <a:tcTxStyle b="def" i="def"/>
      <a:tcStyle>
        <a:tcBdr/>
        <a:fill>
          <a:solidFill>
            <a:srgbClr val="F5E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3" name="Shape 9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189" latinLnBrk="0">
      <a:defRPr sz="1200">
        <a:latin typeface="+mj-lt"/>
        <a:ea typeface="+mj-ea"/>
        <a:cs typeface="+mj-cs"/>
        <a:sym typeface="Aptos"/>
      </a:defRPr>
    </a:lvl1pPr>
    <a:lvl2pPr indent="228600" defTabSz="457189" latinLnBrk="0">
      <a:defRPr sz="1200">
        <a:latin typeface="+mj-lt"/>
        <a:ea typeface="+mj-ea"/>
        <a:cs typeface="+mj-cs"/>
        <a:sym typeface="Aptos"/>
      </a:defRPr>
    </a:lvl2pPr>
    <a:lvl3pPr indent="457200" defTabSz="457189" latinLnBrk="0">
      <a:defRPr sz="1200">
        <a:latin typeface="+mj-lt"/>
        <a:ea typeface="+mj-ea"/>
        <a:cs typeface="+mj-cs"/>
        <a:sym typeface="Aptos"/>
      </a:defRPr>
    </a:lvl3pPr>
    <a:lvl4pPr indent="685800" defTabSz="457189" latinLnBrk="0">
      <a:defRPr sz="1200">
        <a:latin typeface="+mj-lt"/>
        <a:ea typeface="+mj-ea"/>
        <a:cs typeface="+mj-cs"/>
        <a:sym typeface="Aptos"/>
      </a:defRPr>
    </a:lvl4pPr>
    <a:lvl5pPr indent="914400" defTabSz="457189" latinLnBrk="0">
      <a:defRPr sz="1200">
        <a:latin typeface="+mj-lt"/>
        <a:ea typeface="+mj-ea"/>
        <a:cs typeface="+mj-cs"/>
        <a:sym typeface="Aptos"/>
      </a:defRPr>
    </a:lvl5pPr>
    <a:lvl6pPr indent="1143000" defTabSz="457189" latinLnBrk="0">
      <a:defRPr sz="1200">
        <a:latin typeface="+mj-lt"/>
        <a:ea typeface="+mj-ea"/>
        <a:cs typeface="+mj-cs"/>
        <a:sym typeface="Aptos"/>
      </a:defRPr>
    </a:lvl6pPr>
    <a:lvl7pPr indent="1371600" defTabSz="457189" latinLnBrk="0">
      <a:defRPr sz="1200">
        <a:latin typeface="+mj-lt"/>
        <a:ea typeface="+mj-ea"/>
        <a:cs typeface="+mj-cs"/>
        <a:sym typeface="Aptos"/>
      </a:defRPr>
    </a:lvl7pPr>
    <a:lvl8pPr indent="1600200" defTabSz="457189" latinLnBrk="0">
      <a:defRPr sz="1200">
        <a:latin typeface="+mj-lt"/>
        <a:ea typeface="+mj-ea"/>
        <a:cs typeface="+mj-cs"/>
        <a:sym typeface="Aptos"/>
      </a:defRPr>
    </a:lvl8pPr>
    <a:lvl9pPr indent="1828800" defTabSz="457189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189" algn="ctr">
              <a:buSzTx/>
              <a:buFontTx/>
              <a:buNone/>
              <a:defRPr sz="2400"/>
            </a:lvl2pPr>
            <a:lvl3pPr marL="0" indent="914377" algn="ctr">
              <a:buSzTx/>
              <a:buFontTx/>
              <a:buNone/>
              <a:defRPr sz="2400"/>
            </a:lvl3pPr>
            <a:lvl4pPr marL="0" indent="1371565" algn="ctr">
              <a:buSzTx/>
              <a:buFontTx/>
              <a:buNone/>
              <a:defRPr sz="2400"/>
            </a:lvl4pPr>
            <a:lvl5pPr marL="0" indent="1828754" algn="ctr">
              <a:buSzTx/>
              <a:buFontTx/>
              <a:buNone/>
              <a:defRPr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831850" y="1709740"/>
            <a:ext cx="105156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831850" y="4589464"/>
            <a:ext cx="105156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189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377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565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754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838200" y="1825625"/>
            <a:ext cx="5181600" cy="4351340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839788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189">
              <a:buSzTx/>
              <a:buFontTx/>
              <a:buNone/>
              <a:defRPr b="1" sz="2400"/>
            </a:lvl2pPr>
            <a:lvl3pPr marL="0" indent="914377">
              <a:buSzTx/>
              <a:buFontTx/>
              <a:buNone/>
              <a:defRPr b="1" sz="2400"/>
            </a:lvl3pPr>
            <a:lvl4pPr marL="0" indent="1371565">
              <a:buSzTx/>
              <a:buFontTx/>
              <a:buNone/>
              <a:defRPr b="1" sz="2400"/>
            </a:lvl4pPr>
            <a:lvl5pPr marL="0" indent="1828754"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1" y="1681163"/>
            <a:ext cx="5183189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o del título"/>
          <p:cNvSpPr txBox="1"/>
          <p:nvPr>
            <p:ph type="title"/>
          </p:nvPr>
        </p:nvSpPr>
        <p:spPr>
          <a:xfrm>
            <a:off x="838200" y="-1458120"/>
            <a:ext cx="10515600" cy="1325564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del título</a:t>
            </a:r>
          </a:p>
        </p:txBody>
      </p:sp>
      <p:sp>
        <p:nvSpPr>
          <p:cNvPr id="6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o del títul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Texto del título</a:t>
            </a:r>
          </a:p>
        </p:txBody>
      </p:sp>
      <p:sp>
        <p:nvSpPr>
          <p:cNvPr id="74" name="Nivel de texto 1…"/>
          <p:cNvSpPr txBox="1"/>
          <p:nvPr>
            <p:ph type="body" sz="half" idx="1"/>
          </p:nvPr>
        </p:nvSpPr>
        <p:spPr>
          <a:xfrm>
            <a:off x="5183187" y="987425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39" indent="-261250">
              <a:defRPr sz="3200"/>
            </a:lvl2pPr>
            <a:lvl3pPr marL="1219168" indent="-304791">
              <a:defRPr sz="3200"/>
            </a:lvl3pPr>
            <a:lvl4pPr marL="1737316" indent="-365750">
              <a:defRPr sz="3200"/>
            </a:lvl4pPr>
            <a:lvl5pPr marL="2194505" indent="-365750">
              <a:defRPr sz="32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5" name="Text Placeholder 3"/>
          <p:cNvSpPr/>
          <p:nvPr>
            <p:ph type="body" sz="quarter" idx="21"/>
          </p:nvPr>
        </p:nvSpPr>
        <p:spPr>
          <a:xfrm>
            <a:off x="839787" y="2057401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o del título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Texto del título</a:t>
            </a:r>
          </a:p>
        </p:txBody>
      </p:sp>
      <p:sp>
        <p:nvSpPr>
          <p:cNvPr id="84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5" name="Nivel de texto 1…"/>
          <p:cNvSpPr txBox="1"/>
          <p:nvPr>
            <p:ph type="body" sz="quarter" idx="1"/>
          </p:nvPr>
        </p:nvSpPr>
        <p:spPr>
          <a:xfrm>
            <a:off x="839787" y="2057400"/>
            <a:ext cx="3932239" cy="38115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189">
              <a:buSzTx/>
              <a:buFontTx/>
              <a:buNone/>
              <a:defRPr sz="1600"/>
            </a:lvl2pPr>
            <a:lvl3pPr marL="0" indent="914377">
              <a:buSzTx/>
              <a:buFontTx/>
              <a:buNone/>
              <a:defRPr sz="1600"/>
            </a:lvl3pPr>
            <a:lvl4pPr marL="0" indent="1371565">
              <a:buSzTx/>
              <a:buFontTx/>
              <a:buNone/>
              <a:defRPr sz="1600"/>
            </a:lvl4pPr>
            <a:lvl5pPr marL="0" indent="1828754">
              <a:buSzTx/>
              <a:buFontTx/>
              <a:buNone/>
              <a:defRPr sz="16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838200" y="1825625"/>
            <a:ext cx="10515600" cy="4351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1080144" y="6404293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593" marR="0" indent="-228593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881" marR="0" indent="-266692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08" marR="0" indent="-32003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156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345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533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722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5910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099" marR="0" indent="-355590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189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377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565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754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5943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131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319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508" algn="r" defTabSz="45718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trabajosocial.udec.cl/postgrado/magister-en-trabajo-social-y-politicas-sociales/" TargetMode="External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adroTexto 2"/>
          <p:cNvSpPr txBox="1"/>
          <p:nvPr/>
        </p:nvSpPr>
        <p:spPr>
          <a:xfrm>
            <a:off x="2561399" y="2118966"/>
            <a:ext cx="6004561" cy="949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PRESENTACIÓN ANTEPROYECTO DE TESIS</a:t>
            </a:r>
          </a:p>
          <a:p>
            <a:pPr algn="ctr">
              <a:defRPr b="1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PROCESO DE POSTULACIÓN </a:t>
            </a:r>
          </a:p>
          <a:p>
            <a:pPr algn="ctr">
              <a:defRPr b="1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MAGISTER EN TRABAJO SOCIAL Y POLÍTICAS SOCIALES</a:t>
            </a:r>
          </a:p>
        </p:txBody>
      </p:sp>
      <p:sp>
        <p:nvSpPr>
          <p:cNvPr id="96" name="CuadroTexto 8"/>
          <p:cNvSpPr txBox="1"/>
          <p:nvPr/>
        </p:nvSpPr>
        <p:spPr>
          <a:xfrm>
            <a:off x="3975859" y="909527"/>
            <a:ext cx="3175636" cy="55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1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Universidad de Concepción</a:t>
            </a:r>
            <a:endParaRPr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defRPr b="1" sz="1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Facultad de Ciencias Sociales</a:t>
            </a:r>
            <a:endParaRPr>
              <a:solidFill>
                <a:srgbClr val="40404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defRPr b="1" sz="1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Magister en Trabajo Social y Políticas Sociales</a:t>
            </a:r>
          </a:p>
        </p:txBody>
      </p:sp>
      <p:sp>
        <p:nvSpPr>
          <p:cNvPr id="97" name="Subtítulo 2"/>
          <p:cNvSpPr txBox="1"/>
          <p:nvPr>
            <p:ph type="subTitle" sz="quarter" idx="1"/>
          </p:nvPr>
        </p:nvSpPr>
        <p:spPr>
          <a:xfrm>
            <a:off x="1680652" y="3429000"/>
            <a:ext cx="7766051" cy="2073275"/>
          </a:xfrm>
          <a:prstGeom prst="rect">
            <a:avLst/>
          </a:prstGeom>
        </p:spPr>
        <p:txBody>
          <a:bodyPr/>
          <a:lstStyle/>
          <a:p>
            <a:pPr defTabSz="365750">
              <a:lnSpc>
                <a:spcPct val="72000"/>
              </a:lnSpc>
              <a:spcBef>
                <a:spcPts val="400"/>
              </a:spcBef>
              <a:defRPr b="1" sz="288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7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TITULO ANTEPROYECTO - TEMA:</a:t>
            </a:r>
            <a:endParaRPr sz="240"/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288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288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7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NOMBRE POSTULANTE:</a:t>
            </a:r>
            <a:endParaRPr sz="2880"/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3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 </a:t>
            </a:r>
            <a:endParaRPr sz="1360"/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3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 </a:t>
            </a:r>
            <a:endParaRPr sz="1360"/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4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 </a:t>
            </a:r>
            <a:endParaRPr sz="240"/>
          </a:p>
          <a:p>
            <a:pPr defTabSz="365750">
              <a:lnSpc>
                <a:spcPct val="72000"/>
              </a:lnSpc>
              <a:spcBef>
                <a:spcPts val="400"/>
              </a:spcBef>
              <a:defRPr sz="17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sz="17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sz="17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64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Postulación 2026</a:t>
            </a:r>
            <a:endParaRPr sz="2560"/>
          </a:p>
          <a:p>
            <a:pPr defTabSz="365750">
              <a:lnSpc>
                <a:spcPct val="72000"/>
              </a:lnSpc>
              <a:spcBef>
                <a:spcPts val="400"/>
              </a:spcBef>
              <a:defRPr sz="32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 </a:t>
            </a:r>
            <a:endParaRPr sz="1360"/>
          </a:p>
          <a:p>
            <a:pPr defTabSz="365750">
              <a:lnSpc>
                <a:spcPct val="72000"/>
              </a:lnSpc>
              <a:spcBef>
                <a:spcPts val="400"/>
              </a:spcBef>
              <a:defRPr sz="800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200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 </a:t>
            </a:r>
            <a:endParaRPr sz="800"/>
          </a:p>
          <a:p>
            <a:pPr defTabSz="365750">
              <a:lnSpc>
                <a:spcPct val="72000"/>
              </a:lnSpc>
              <a:spcBef>
                <a:spcPts val="400"/>
              </a:spcBef>
              <a:defRPr b="1" sz="200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 </a:t>
            </a:r>
          </a:p>
        </p:txBody>
      </p:sp>
      <p:pic>
        <p:nvPicPr>
          <p:cNvPr id="98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92804" y="324034"/>
            <a:ext cx="563273" cy="577082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Rectángulo 9"/>
          <p:cNvSpPr/>
          <p:nvPr/>
        </p:nvSpPr>
        <p:spPr>
          <a:xfrm flipV="1">
            <a:off x="1201303" y="1610720"/>
            <a:ext cx="8804789" cy="48618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Rectángulo 1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ángulo 5"/>
          <p:cNvSpPr/>
          <p:nvPr/>
        </p:nvSpPr>
        <p:spPr>
          <a:xfrm>
            <a:off x="11851574" y="0"/>
            <a:ext cx="340427" cy="6858000"/>
          </a:xfrm>
          <a:prstGeom prst="rect">
            <a:avLst/>
          </a:prstGeom>
          <a:solidFill>
            <a:srgbClr val="215F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Título 11"/>
          <p:cNvSpPr txBox="1"/>
          <p:nvPr>
            <p:ph type="title"/>
          </p:nvPr>
        </p:nvSpPr>
        <p:spPr>
          <a:xfrm>
            <a:off x="925543" y="531082"/>
            <a:ext cx="4264743" cy="1325564"/>
          </a:xfrm>
          <a:prstGeom prst="rect">
            <a:avLst/>
          </a:prstGeom>
        </p:spPr>
        <p:txBody>
          <a:bodyPr/>
          <a:lstStyle>
            <a:lvl1pPr>
              <a:defRPr b="1" sz="28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Planteamiento del problema /estado del Arte</a:t>
            </a:r>
          </a:p>
        </p:txBody>
      </p:sp>
      <p:sp>
        <p:nvSpPr>
          <p:cNvPr id="104" name="Rectángulo 13"/>
          <p:cNvSpPr/>
          <p:nvPr/>
        </p:nvSpPr>
        <p:spPr>
          <a:xfrm>
            <a:off x="5348683" y="1146364"/>
            <a:ext cx="4667005" cy="475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5" name="Rectángulo 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6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376" y="531082"/>
            <a:ext cx="541750" cy="555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ángulo 5"/>
          <p:cNvSpPr/>
          <p:nvPr/>
        </p:nvSpPr>
        <p:spPr>
          <a:xfrm>
            <a:off x="11851574" y="0"/>
            <a:ext cx="340427" cy="6858000"/>
          </a:xfrm>
          <a:prstGeom prst="rect">
            <a:avLst/>
          </a:prstGeom>
          <a:solidFill>
            <a:srgbClr val="215F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9" name="Título 11"/>
          <p:cNvSpPr txBox="1"/>
          <p:nvPr>
            <p:ph type="title"/>
          </p:nvPr>
        </p:nvSpPr>
        <p:spPr>
          <a:xfrm>
            <a:off x="925543" y="531082"/>
            <a:ext cx="4264743" cy="1325564"/>
          </a:xfrm>
          <a:prstGeom prst="rect">
            <a:avLst/>
          </a:prstGeom>
        </p:spPr>
        <p:txBody>
          <a:bodyPr/>
          <a:lstStyle>
            <a:lvl1pPr>
              <a:defRPr b="1" sz="36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Marco teórico </a:t>
            </a:r>
          </a:p>
        </p:txBody>
      </p:sp>
      <p:sp>
        <p:nvSpPr>
          <p:cNvPr id="110" name="Rectángulo 13"/>
          <p:cNvSpPr/>
          <p:nvPr/>
        </p:nvSpPr>
        <p:spPr>
          <a:xfrm>
            <a:off x="5348683" y="1146364"/>
            <a:ext cx="4667005" cy="475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1" name="Rectángulo 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2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376" y="531082"/>
            <a:ext cx="541750" cy="555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ángulo 5"/>
          <p:cNvSpPr/>
          <p:nvPr/>
        </p:nvSpPr>
        <p:spPr>
          <a:xfrm>
            <a:off x="11851574" y="0"/>
            <a:ext cx="340427" cy="6858000"/>
          </a:xfrm>
          <a:prstGeom prst="rect">
            <a:avLst/>
          </a:prstGeom>
          <a:solidFill>
            <a:srgbClr val="215F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5" name="Título 11"/>
          <p:cNvSpPr txBox="1"/>
          <p:nvPr>
            <p:ph type="title"/>
          </p:nvPr>
        </p:nvSpPr>
        <p:spPr>
          <a:xfrm>
            <a:off x="925543" y="531082"/>
            <a:ext cx="4264743" cy="1325564"/>
          </a:xfrm>
          <a:prstGeom prst="rect">
            <a:avLst/>
          </a:prstGeom>
        </p:spPr>
        <p:txBody>
          <a:bodyPr/>
          <a:lstStyle/>
          <a:p>
            <a:pPr>
              <a:defRPr b="1" sz="3600">
                <a:solidFill>
                  <a:srgbClr val="163E64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Objetivos</a:t>
            </a:r>
            <a:r>
              <a:rPr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116" name="Rectángulo 13"/>
          <p:cNvSpPr/>
          <p:nvPr/>
        </p:nvSpPr>
        <p:spPr>
          <a:xfrm>
            <a:off x="5348683" y="1146364"/>
            <a:ext cx="4667005" cy="475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7" name="Rectángulo 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18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376" y="531082"/>
            <a:ext cx="541750" cy="555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ángulo 5"/>
          <p:cNvSpPr/>
          <p:nvPr/>
        </p:nvSpPr>
        <p:spPr>
          <a:xfrm>
            <a:off x="11851574" y="0"/>
            <a:ext cx="340427" cy="6858000"/>
          </a:xfrm>
          <a:prstGeom prst="rect">
            <a:avLst/>
          </a:prstGeom>
          <a:solidFill>
            <a:srgbClr val="215F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1" name="Título 11"/>
          <p:cNvSpPr txBox="1"/>
          <p:nvPr>
            <p:ph type="title"/>
          </p:nvPr>
        </p:nvSpPr>
        <p:spPr>
          <a:xfrm>
            <a:off x="925543" y="531082"/>
            <a:ext cx="4264743" cy="1325564"/>
          </a:xfrm>
          <a:prstGeom prst="rect">
            <a:avLst/>
          </a:prstGeom>
        </p:spPr>
        <p:txBody>
          <a:bodyPr/>
          <a:lstStyle>
            <a:lvl1pPr>
              <a:defRPr b="1" sz="3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Metodología</a:t>
            </a:r>
          </a:p>
        </p:txBody>
      </p:sp>
      <p:sp>
        <p:nvSpPr>
          <p:cNvPr id="122" name="Rectángulo 13"/>
          <p:cNvSpPr/>
          <p:nvPr/>
        </p:nvSpPr>
        <p:spPr>
          <a:xfrm>
            <a:off x="5348683" y="1146364"/>
            <a:ext cx="4667005" cy="475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Rectángulo 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24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376" y="531082"/>
            <a:ext cx="541750" cy="555031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CuadroTexto 7"/>
          <p:cNvSpPr txBox="1"/>
          <p:nvPr/>
        </p:nvSpPr>
        <p:spPr>
          <a:xfrm>
            <a:off x="971262" y="1856644"/>
            <a:ext cx="9837831" cy="3907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Tipo de estudio.  </a:t>
            </a: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Diseño</a:t>
            </a:r>
          </a:p>
          <a:p>
            <a:pPr algn="just">
              <a:lnSpc>
                <a:spcPts val="2000"/>
              </a:lnSpc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Población de estudio</a:t>
            </a:r>
          </a:p>
          <a:p>
            <a:pPr algn="just">
              <a:lnSpc>
                <a:spcPts val="2000"/>
              </a:lnSpc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Análisis de Factibilidad </a:t>
            </a: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Instrumentos de recolección de la información</a:t>
            </a: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Técnicas y procedimientos</a:t>
            </a: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Análisis consideraciones éticas. </a:t>
            </a: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just">
              <a:lnSpc>
                <a:spcPts val="2000"/>
              </a:lnSpc>
              <a:buClr>
                <a:srgbClr val="002060"/>
              </a:buClr>
              <a:buSzPct val="107000"/>
              <a:buChar char="▪"/>
              <a:defRPr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Plan de análisis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ángulo 5"/>
          <p:cNvSpPr/>
          <p:nvPr/>
        </p:nvSpPr>
        <p:spPr>
          <a:xfrm>
            <a:off x="11851574" y="0"/>
            <a:ext cx="340427" cy="6858000"/>
          </a:xfrm>
          <a:prstGeom prst="rect">
            <a:avLst/>
          </a:prstGeom>
          <a:solidFill>
            <a:srgbClr val="215F9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8" name="Título 11"/>
          <p:cNvSpPr txBox="1"/>
          <p:nvPr>
            <p:ph type="title"/>
          </p:nvPr>
        </p:nvSpPr>
        <p:spPr>
          <a:xfrm>
            <a:off x="925543" y="531082"/>
            <a:ext cx="4264743" cy="1325564"/>
          </a:xfrm>
          <a:prstGeom prst="rect">
            <a:avLst/>
          </a:prstGeom>
        </p:spPr>
        <p:txBody>
          <a:bodyPr/>
          <a:lstStyle>
            <a:lvl1pPr>
              <a:defRPr b="1" sz="3600">
                <a:solidFill>
                  <a:srgbClr val="163E64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Cronograma </a:t>
            </a:r>
          </a:p>
        </p:txBody>
      </p:sp>
      <p:sp>
        <p:nvSpPr>
          <p:cNvPr id="129" name="Rectángulo 13"/>
          <p:cNvSpPr/>
          <p:nvPr/>
        </p:nvSpPr>
        <p:spPr>
          <a:xfrm>
            <a:off x="5348683" y="1146364"/>
            <a:ext cx="4667005" cy="475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Rectángulo 1"/>
          <p:cNvSpPr/>
          <p:nvPr/>
        </p:nvSpPr>
        <p:spPr>
          <a:xfrm>
            <a:off x="11400503" y="0"/>
            <a:ext cx="791498" cy="6858000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31" name="Imagen 9" descr="Imagen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376" y="531082"/>
            <a:ext cx="541750" cy="5550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20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adroTexto 4"/>
          <p:cNvSpPr txBox="1"/>
          <p:nvPr/>
        </p:nvSpPr>
        <p:spPr>
          <a:xfrm>
            <a:off x="3630087" y="3429000"/>
            <a:ext cx="4931825" cy="129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Facultad de Ciencias Sociales</a:t>
            </a:r>
          </a:p>
          <a:p>
            <a:pPr algn="ctr">
              <a:defRPr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Magister en Trabajo Social y políticas Sociales</a:t>
            </a:r>
          </a:p>
          <a:p>
            <a:pPr algn="ctr">
              <a:defRPr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</a:p>
          <a:p>
            <a:pPr algn="ctr">
              <a:defRPr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rPr u="sng">
                <a:solidFill>
                  <a:srgbClr val="518B9B"/>
                </a:solidFill>
                <a:uFill>
                  <a:solidFill>
                    <a:srgbClr val="518B9B"/>
                  </a:solidFill>
                </a:uFill>
                <a:hlinkClick r:id="rId2" invalidUrl="" action="" tgtFrame="" tooltip="" history="1" highlightClick="0" endSnd="0"/>
              </a:rPr>
              <a:t>https://trabajosocial.udec.cl/postgrado/magister-en-trabajo-social-y-politicas-sociales/</a:t>
            </a:r>
            <a:r>
              <a:t> </a:t>
            </a:r>
          </a:p>
        </p:txBody>
      </p:sp>
      <p:pic>
        <p:nvPicPr>
          <p:cNvPr id="134" name="Imagen 9" descr="Imagen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67385" y="2403475"/>
            <a:ext cx="657226" cy="817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2E9CB8"/>
      </a:accent2>
      <a:accent3>
        <a:srgbClr val="E97132"/>
      </a:accent3>
      <a:accent4>
        <a:srgbClr val="196B24"/>
      </a:accent4>
      <a:accent5>
        <a:srgbClr val="4EA72E"/>
      </a:accent5>
      <a:accent6>
        <a:srgbClr val="C80724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18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18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2E9CB8"/>
      </a:accent2>
      <a:accent3>
        <a:srgbClr val="E97132"/>
      </a:accent3>
      <a:accent4>
        <a:srgbClr val="196B24"/>
      </a:accent4>
      <a:accent5>
        <a:srgbClr val="4EA72E"/>
      </a:accent5>
      <a:accent6>
        <a:srgbClr val="C80724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18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18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